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475" r:id="rId2"/>
    <p:sldId id="50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6600"/>
    <a:srgbClr val="FFCC00"/>
    <a:srgbClr val="660033"/>
    <a:srgbClr val="008000"/>
    <a:srgbClr val="FF9933"/>
    <a:srgbClr val="993300"/>
    <a:srgbClr val="663300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5" d="100"/>
          <a:sy n="125" d="100"/>
        </p:scale>
        <p:origin x="79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8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車両ナンバープレート</a:t>
            </a:r>
          </a:p>
        </p:txBody>
      </p: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7A93015C-79FB-D0F3-3B85-54F416BE2975}"/>
              </a:ext>
            </a:extLst>
          </p:cNvPr>
          <p:cNvGrpSpPr/>
          <p:nvPr/>
        </p:nvGrpSpPr>
        <p:grpSpPr>
          <a:xfrm>
            <a:off x="690413" y="1349985"/>
            <a:ext cx="2670437" cy="1336776"/>
            <a:chOff x="669925" y="3789040"/>
            <a:chExt cx="2698115" cy="1350631"/>
          </a:xfrm>
        </p:grpSpPr>
        <p:sp>
          <p:nvSpPr>
            <p:cNvPr id="100" name="四角形: 角を丸くする 99">
              <a:extLst>
                <a:ext uri="{FF2B5EF4-FFF2-40B4-BE49-F238E27FC236}">
                  <a16:creationId xmlns:a16="http://schemas.microsoft.com/office/drawing/2014/main" id="{36974251-48CD-EE0C-0436-FC92F4214C25}"/>
                </a:ext>
              </a:extLst>
            </p:cNvPr>
            <p:cNvSpPr/>
            <p:nvPr/>
          </p:nvSpPr>
          <p:spPr bwMode="auto">
            <a:xfrm>
              <a:off x="669925" y="3789040"/>
              <a:ext cx="2698115" cy="1350631"/>
            </a:xfrm>
            <a:prstGeom prst="roundRect">
              <a:avLst>
                <a:gd name="adj" fmla="val 581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" name="四角形: 角を丸くする 101">
              <a:extLst>
                <a:ext uri="{FF2B5EF4-FFF2-40B4-BE49-F238E27FC236}">
                  <a16:creationId xmlns:a16="http://schemas.microsoft.com/office/drawing/2014/main" id="{B74E0D36-4D58-3E10-EF56-8FF226CE36FB}"/>
                </a:ext>
              </a:extLst>
            </p:cNvPr>
            <p:cNvSpPr/>
            <p:nvPr/>
          </p:nvSpPr>
          <p:spPr bwMode="auto">
            <a:xfrm>
              <a:off x="707747" y="3825307"/>
              <a:ext cx="2622471" cy="1278097"/>
            </a:xfrm>
            <a:prstGeom prst="roundRect">
              <a:avLst>
                <a:gd name="adj" fmla="val 3524"/>
              </a:avLst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89CFBCC4-7B3B-D4AD-8325-517A06122EE3}"/>
                </a:ext>
              </a:extLst>
            </p:cNvPr>
            <p:cNvSpPr txBox="1"/>
            <p:nvPr/>
          </p:nvSpPr>
          <p:spPr>
            <a:xfrm>
              <a:off x="1277380" y="3906544"/>
              <a:ext cx="739471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006600"/>
                  </a:solidFill>
                  <a:latin typeface="メイリオ"/>
                  <a:ea typeface="メイリオ"/>
                </a:rPr>
                <a:t>大阪</a:t>
              </a:r>
            </a:p>
          </p:txBody>
        </p: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5EB35596-9D08-1B1A-7652-D0FA1A876675}"/>
                </a:ext>
              </a:extLst>
            </p:cNvPr>
            <p:cNvSpPr txBox="1"/>
            <p:nvPr/>
          </p:nvSpPr>
          <p:spPr>
            <a:xfrm>
              <a:off x="2134084" y="3898665"/>
              <a:ext cx="643280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rgbClr val="006600"/>
                  </a:solidFill>
                  <a:latin typeface="メイリオ"/>
                  <a:ea typeface="メイリオ"/>
                </a:rPr>
                <a:t>000</a:t>
              </a:r>
              <a:endParaRPr kumimoji="1" lang="ja-JP" altLang="en-US" b="1" dirty="0">
                <a:solidFill>
                  <a:srgbClr val="006600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05" name="テキスト ボックス 104">
              <a:extLst>
                <a:ext uri="{FF2B5EF4-FFF2-40B4-BE49-F238E27FC236}">
                  <a16:creationId xmlns:a16="http://schemas.microsoft.com/office/drawing/2014/main" id="{32826E68-84C9-94FE-013D-8A673F988EBF}"/>
                </a:ext>
              </a:extLst>
            </p:cNvPr>
            <p:cNvSpPr txBox="1"/>
            <p:nvPr/>
          </p:nvSpPr>
          <p:spPr>
            <a:xfrm>
              <a:off x="1282485" y="435886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rgbClr val="006600"/>
                  </a:solidFill>
                  <a:latin typeface="メイリオ"/>
                  <a:ea typeface="メイリオ"/>
                </a:rPr>
                <a:t>00</a:t>
              </a:r>
              <a:endParaRPr kumimoji="1" lang="ja-JP" altLang="en-US" b="1" dirty="0">
                <a:solidFill>
                  <a:srgbClr val="006600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BD896493-43C7-1003-DB1B-E11EE8A49528}"/>
                </a:ext>
              </a:extLst>
            </p:cNvPr>
            <p:cNvSpPr txBox="1"/>
            <p:nvPr/>
          </p:nvSpPr>
          <p:spPr>
            <a:xfrm>
              <a:off x="822570" y="4509546"/>
              <a:ext cx="316056" cy="3694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006600"/>
                  </a:solidFill>
                  <a:latin typeface="メイリオ"/>
                  <a:ea typeface="メイリオ"/>
                </a:rPr>
                <a:t>あ</a:t>
              </a:r>
              <a:endParaRPr kumimoji="1" lang="en-US" altLang="ja-JP" b="1" dirty="0">
                <a:solidFill>
                  <a:srgbClr val="006600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198BEC7D-A0E6-C504-81C3-2624ED09AF23}"/>
                </a:ext>
              </a:extLst>
            </p:cNvPr>
            <p:cNvSpPr txBox="1"/>
            <p:nvPr/>
          </p:nvSpPr>
          <p:spPr>
            <a:xfrm>
              <a:off x="2394698" y="435886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rgbClr val="006600"/>
                  </a:solidFill>
                  <a:latin typeface="メイリオ"/>
                  <a:ea typeface="メイリオ"/>
                </a:rPr>
                <a:t>00</a:t>
              </a:r>
              <a:endParaRPr kumimoji="1" lang="ja-JP" altLang="en-US" b="1" dirty="0">
                <a:solidFill>
                  <a:srgbClr val="006600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E52CFF86-5FCC-5801-1F15-A517A993B0C3}"/>
                </a:ext>
              </a:extLst>
            </p:cNvPr>
            <p:cNvSpPr/>
            <p:nvPr/>
          </p:nvSpPr>
          <p:spPr bwMode="auto">
            <a:xfrm>
              <a:off x="2146108" y="4641430"/>
              <a:ext cx="162323" cy="90179"/>
            </a:xfrm>
            <a:prstGeom prst="rect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1365B8AA-DD63-877B-B6C3-07E35E4C4ABB}"/>
                </a:ext>
              </a:extLst>
            </p:cNvPr>
            <p:cNvSpPr/>
            <p:nvPr/>
          </p:nvSpPr>
          <p:spPr bwMode="auto">
            <a:xfrm>
              <a:off x="2840832" y="395547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8CD6BEFF-A5AD-292A-4328-B11052257190}"/>
                </a:ext>
              </a:extLst>
            </p:cNvPr>
            <p:cNvSpPr/>
            <p:nvPr/>
          </p:nvSpPr>
          <p:spPr bwMode="auto">
            <a:xfrm>
              <a:off x="1088232" y="395547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4EFDCD98-FCDC-AEE6-0BA4-65F97937FE1A}"/>
              </a:ext>
            </a:extLst>
          </p:cNvPr>
          <p:cNvGrpSpPr/>
          <p:nvPr/>
        </p:nvGrpSpPr>
        <p:grpSpPr>
          <a:xfrm>
            <a:off x="3633917" y="1349985"/>
            <a:ext cx="2670437" cy="1336776"/>
            <a:chOff x="3622675" y="3789040"/>
            <a:chExt cx="2698115" cy="1350631"/>
          </a:xfrm>
        </p:grpSpPr>
        <p:sp>
          <p:nvSpPr>
            <p:cNvPr id="111" name="四角形: 角を丸くする 110">
              <a:extLst>
                <a:ext uri="{FF2B5EF4-FFF2-40B4-BE49-F238E27FC236}">
                  <a16:creationId xmlns:a16="http://schemas.microsoft.com/office/drawing/2014/main" id="{A46D87AA-6B38-CC15-FD54-663B9779F33E}"/>
                </a:ext>
              </a:extLst>
            </p:cNvPr>
            <p:cNvSpPr/>
            <p:nvPr/>
          </p:nvSpPr>
          <p:spPr bwMode="auto">
            <a:xfrm>
              <a:off x="3622675" y="3789040"/>
              <a:ext cx="2698115" cy="1350631"/>
            </a:xfrm>
            <a:prstGeom prst="roundRect">
              <a:avLst>
                <a:gd name="adj" fmla="val 5817"/>
              </a:avLst>
            </a:prstGeom>
            <a:solidFill>
              <a:srgbClr val="00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1F631231-23CC-6921-5944-F5BA09E7FF70}"/>
                </a:ext>
              </a:extLst>
            </p:cNvPr>
            <p:cNvSpPr/>
            <p:nvPr/>
          </p:nvSpPr>
          <p:spPr bwMode="auto">
            <a:xfrm>
              <a:off x="3660497" y="3825307"/>
              <a:ext cx="2622471" cy="1278097"/>
            </a:xfrm>
            <a:prstGeom prst="roundRect">
              <a:avLst>
                <a:gd name="adj" fmla="val 3524"/>
              </a:avLst>
            </a:prstGeom>
            <a:solidFill>
              <a:srgbClr val="006600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40C64606-66A0-4F66-32CB-C3243D844DB7}"/>
                </a:ext>
              </a:extLst>
            </p:cNvPr>
            <p:cNvSpPr txBox="1"/>
            <p:nvPr/>
          </p:nvSpPr>
          <p:spPr>
            <a:xfrm>
              <a:off x="4230130" y="3906544"/>
              <a:ext cx="739471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FFFFFF"/>
                  </a:solidFill>
                  <a:latin typeface="メイリオ"/>
                  <a:ea typeface="メイリオ"/>
                </a:rPr>
                <a:t>大阪</a:t>
              </a: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6EA8A2F1-6A7C-1AFF-304D-F839180BE1EA}"/>
                </a:ext>
              </a:extLst>
            </p:cNvPr>
            <p:cNvSpPr txBox="1"/>
            <p:nvPr/>
          </p:nvSpPr>
          <p:spPr>
            <a:xfrm>
              <a:off x="5086834" y="3898665"/>
              <a:ext cx="643280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rgbClr val="FFFFFF"/>
                  </a:solidFill>
                  <a:latin typeface="メイリオ"/>
                  <a:ea typeface="メイリオ"/>
                </a:rPr>
                <a:t>000</a:t>
              </a:r>
              <a:endParaRPr kumimoji="1" lang="ja-JP" altLang="en-US" b="1" dirty="0">
                <a:solidFill>
                  <a:srgbClr val="FFFFFF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15" name="テキスト ボックス 114">
              <a:extLst>
                <a:ext uri="{FF2B5EF4-FFF2-40B4-BE49-F238E27FC236}">
                  <a16:creationId xmlns:a16="http://schemas.microsoft.com/office/drawing/2014/main" id="{3148300F-49A4-0BF4-C541-51155A628A66}"/>
                </a:ext>
              </a:extLst>
            </p:cNvPr>
            <p:cNvSpPr txBox="1"/>
            <p:nvPr/>
          </p:nvSpPr>
          <p:spPr>
            <a:xfrm>
              <a:off x="4235235" y="435886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rgbClr val="FFFFFF"/>
                  </a:solidFill>
                  <a:latin typeface="メイリオ"/>
                  <a:ea typeface="メイリオ"/>
                </a:rPr>
                <a:t>00</a:t>
              </a:r>
              <a:endParaRPr kumimoji="1" lang="ja-JP" altLang="en-US" b="1" dirty="0">
                <a:solidFill>
                  <a:srgbClr val="FFFFFF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30" name="テキスト ボックス 129">
              <a:extLst>
                <a:ext uri="{FF2B5EF4-FFF2-40B4-BE49-F238E27FC236}">
                  <a16:creationId xmlns:a16="http://schemas.microsoft.com/office/drawing/2014/main" id="{BB4C9F4E-B4C4-BFD5-8DB0-32AE78AC6AD4}"/>
                </a:ext>
              </a:extLst>
            </p:cNvPr>
            <p:cNvSpPr txBox="1"/>
            <p:nvPr/>
          </p:nvSpPr>
          <p:spPr>
            <a:xfrm>
              <a:off x="3775320" y="4509546"/>
              <a:ext cx="316056" cy="3694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FFFFFF"/>
                  </a:solidFill>
                  <a:latin typeface="メイリオ"/>
                  <a:ea typeface="メイリオ"/>
                </a:rPr>
                <a:t>あ</a:t>
              </a:r>
              <a:endParaRPr kumimoji="1" lang="en-US" altLang="ja-JP" b="1" dirty="0">
                <a:solidFill>
                  <a:srgbClr val="FFFFFF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958D2252-9D12-55C2-9D5F-53997FEAC903}"/>
                </a:ext>
              </a:extLst>
            </p:cNvPr>
            <p:cNvSpPr txBox="1"/>
            <p:nvPr/>
          </p:nvSpPr>
          <p:spPr>
            <a:xfrm>
              <a:off x="5347448" y="435886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rgbClr val="FFFFFF"/>
                  </a:solidFill>
                  <a:latin typeface="メイリオ"/>
                  <a:ea typeface="メイリオ"/>
                </a:rPr>
                <a:t>00</a:t>
              </a:r>
              <a:endParaRPr kumimoji="1" lang="ja-JP" altLang="en-US" b="1" dirty="0">
                <a:solidFill>
                  <a:srgbClr val="FFFFFF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77708BA0-5E90-DC9E-2FAC-9C26B58EE4AE}"/>
                </a:ext>
              </a:extLst>
            </p:cNvPr>
            <p:cNvSpPr/>
            <p:nvPr/>
          </p:nvSpPr>
          <p:spPr bwMode="auto">
            <a:xfrm>
              <a:off x="5098858" y="4641430"/>
              <a:ext cx="162323" cy="901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2B0E06FB-D9EA-6C35-3837-BD1510F0E9B4}"/>
                </a:ext>
              </a:extLst>
            </p:cNvPr>
            <p:cNvSpPr/>
            <p:nvPr/>
          </p:nvSpPr>
          <p:spPr bwMode="auto">
            <a:xfrm>
              <a:off x="5793582" y="395547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C55F3764-5710-297D-3D82-CFA96C16E08D}"/>
                </a:ext>
              </a:extLst>
            </p:cNvPr>
            <p:cNvSpPr/>
            <p:nvPr/>
          </p:nvSpPr>
          <p:spPr bwMode="auto">
            <a:xfrm>
              <a:off x="4040982" y="395547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1E67D10C-3D69-AE01-5134-C9A663F4E282}"/>
              </a:ext>
            </a:extLst>
          </p:cNvPr>
          <p:cNvGrpSpPr/>
          <p:nvPr/>
        </p:nvGrpSpPr>
        <p:grpSpPr>
          <a:xfrm>
            <a:off x="690413" y="4280128"/>
            <a:ext cx="2670437" cy="1336776"/>
            <a:chOff x="669925" y="5320660"/>
            <a:chExt cx="2698115" cy="1350631"/>
          </a:xfrm>
        </p:grpSpPr>
        <p:sp>
          <p:nvSpPr>
            <p:cNvPr id="135" name="四角形: 角を丸くする 134">
              <a:extLst>
                <a:ext uri="{FF2B5EF4-FFF2-40B4-BE49-F238E27FC236}">
                  <a16:creationId xmlns:a16="http://schemas.microsoft.com/office/drawing/2014/main" id="{3610BB40-8030-65FA-D48E-B914F5077452}"/>
                </a:ext>
              </a:extLst>
            </p:cNvPr>
            <p:cNvSpPr/>
            <p:nvPr/>
          </p:nvSpPr>
          <p:spPr bwMode="auto">
            <a:xfrm>
              <a:off x="669925" y="5320660"/>
              <a:ext cx="2698115" cy="1350631"/>
            </a:xfrm>
            <a:prstGeom prst="roundRect">
              <a:avLst>
                <a:gd name="adj" fmla="val 5817"/>
              </a:avLst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EE7E7A7B-AD36-AFB3-349D-F26D9408DE92}"/>
                </a:ext>
              </a:extLst>
            </p:cNvPr>
            <p:cNvSpPr/>
            <p:nvPr/>
          </p:nvSpPr>
          <p:spPr bwMode="auto">
            <a:xfrm>
              <a:off x="707747" y="5356927"/>
              <a:ext cx="2622471" cy="1278097"/>
            </a:xfrm>
            <a:prstGeom prst="roundRect">
              <a:avLst>
                <a:gd name="adj" fmla="val 3524"/>
              </a:avLst>
            </a:prstGeom>
            <a:solidFill>
              <a:srgbClr val="FFC000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" name="テキスト ボックス 136">
              <a:extLst>
                <a:ext uri="{FF2B5EF4-FFF2-40B4-BE49-F238E27FC236}">
                  <a16:creationId xmlns:a16="http://schemas.microsoft.com/office/drawing/2014/main" id="{61BE320D-E76C-04D8-6A4B-DBA1D488BBB0}"/>
                </a:ext>
              </a:extLst>
            </p:cNvPr>
            <p:cNvSpPr txBox="1"/>
            <p:nvPr/>
          </p:nvSpPr>
          <p:spPr>
            <a:xfrm>
              <a:off x="1277380" y="5438164"/>
              <a:ext cx="739471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大阪</a:t>
              </a:r>
            </a:p>
          </p:txBody>
        </p:sp>
        <p:sp>
          <p:nvSpPr>
            <p:cNvPr id="138" name="テキスト ボックス 137">
              <a:extLst>
                <a:ext uri="{FF2B5EF4-FFF2-40B4-BE49-F238E27FC236}">
                  <a16:creationId xmlns:a16="http://schemas.microsoft.com/office/drawing/2014/main" id="{533AF243-C729-C78B-8128-B86F59972046}"/>
                </a:ext>
              </a:extLst>
            </p:cNvPr>
            <p:cNvSpPr txBox="1"/>
            <p:nvPr/>
          </p:nvSpPr>
          <p:spPr>
            <a:xfrm>
              <a:off x="2134084" y="5430285"/>
              <a:ext cx="643280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rgbClr val="000000"/>
                  </a:solidFill>
                  <a:latin typeface="メイリオ"/>
                  <a:ea typeface="メイリオ"/>
                </a:rPr>
                <a:t>000</a:t>
              </a:r>
              <a:endPara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39" name="テキスト ボックス 138">
              <a:extLst>
                <a:ext uri="{FF2B5EF4-FFF2-40B4-BE49-F238E27FC236}">
                  <a16:creationId xmlns:a16="http://schemas.microsoft.com/office/drawing/2014/main" id="{58018591-6CEF-3728-039C-A6D5659F9E22}"/>
                </a:ext>
              </a:extLst>
            </p:cNvPr>
            <p:cNvSpPr txBox="1"/>
            <p:nvPr/>
          </p:nvSpPr>
          <p:spPr>
            <a:xfrm>
              <a:off x="1282485" y="589048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rgbClr val="000000"/>
                  </a:solidFill>
                  <a:latin typeface="メイリオ"/>
                  <a:ea typeface="メイリオ"/>
                </a:rPr>
                <a:t>00</a:t>
              </a:r>
              <a:endPara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40" name="テキスト ボックス 139">
              <a:extLst>
                <a:ext uri="{FF2B5EF4-FFF2-40B4-BE49-F238E27FC236}">
                  <a16:creationId xmlns:a16="http://schemas.microsoft.com/office/drawing/2014/main" id="{B6BC0934-3BCD-4325-A403-7EE1D01CEC26}"/>
                </a:ext>
              </a:extLst>
            </p:cNvPr>
            <p:cNvSpPr txBox="1"/>
            <p:nvPr/>
          </p:nvSpPr>
          <p:spPr>
            <a:xfrm>
              <a:off x="822570" y="6041166"/>
              <a:ext cx="316056" cy="3694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あ</a:t>
              </a:r>
              <a:endPara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A55575CF-B028-B767-8EF0-C206AB86C43B}"/>
                </a:ext>
              </a:extLst>
            </p:cNvPr>
            <p:cNvSpPr txBox="1"/>
            <p:nvPr/>
          </p:nvSpPr>
          <p:spPr>
            <a:xfrm>
              <a:off x="2394698" y="589048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rgbClr val="000000"/>
                  </a:solidFill>
                  <a:latin typeface="メイリオ"/>
                  <a:ea typeface="メイリオ"/>
                </a:rPr>
                <a:t>00</a:t>
              </a:r>
              <a:endPara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70865822-B53D-9E85-35A7-BEEB312FD285}"/>
                </a:ext>
              </a:extLst>
            </p:cNvPr>
            <p:cNvSpPr/>
            <p:nvPr/>
          </p:nvSpPr>
          <p:spPr bwMode="auto">
            <a:xfrm>
              <a:off x="2146108" y="6173050"/>
              <a:ext cx="162323" cy="90179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3" name="楕円 142">
              <a:extLst>
                <a:ext uri="{FF2B5EF4-FFF2-40B4-BE49-F238E27FC236}">
                  <a16:creationId xmlns:a16="http://schemas.microsoft.com/office/drawing/2014/main" id="{A6ACC6B9-0C9B-32FE-9CF4-C4A2E24E0ED4}"/>
                </a:ext>
              </a:extLst>
            </p:cNvPr>
            <p:cNvSpPr/>
            <p:nvPr/>
          </p:nvSpPr>
          <p:spPr bwMode="auto">
            <a:xfrm>
              <a:off x="2840832" y="548709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" name="楕円 143">
              <a:extLst>
                <a:ext uri="{FF2B5EF4-FFF2-40B4-BE49-F238E27FC236}">
                  <a16:creationId xmlns:a16="http://schemas.microsoft.com/office/drawing/2014/main" id="{9BB24C08-49F3-ECF7-BEBB-E8E282B059AC}"/>
                </a:ext>
              </a:extLst>
            </p:cNvPr>
            <p:cNvSpPr/>
            <p:nvPr/>
          </p:nvSpPr>
          <p:spPr bwMode="auto">
            <a:xfrm>
              <a:off x="1088232" y="548709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5949C54D-5C3C-03D6-1ADD-F38EE0585D71}"/>
              </a:ext>
            </a:extLst>
          </p:cNvPr>
          <p:cNvGrpSpPr/>
          <p:nvPr/>
        </p:nvGrpSpPr>
        <p:grpSpPr>
          <a:xfrm>
            <a:off x="3633917" y="4280128"/>
            <a:ext cx="2670437" cy="1336776"/>
            <a:chOff x="3622675" y="5320660"/>
            <a:chExt cx="2698115" cy="1350631"/>
          </a:xfrm>
        </p:grpSpPr>
        <p:sp>
          <p:nvSpPr>
            <p:cNvPr id="224" name="四角形: 角を丸くする 223">
              <a:extLst>
                <a:ext uri="{FF2B5EF4-FFF2-40B4-BE49-F238E27FC236}">
                  <a16:creationId xmlns:a16="http://schemas.microsoft.com/office/drawing/2014/main" id="{1B269A32-B078-88A3-3187-820DA6D95222}"/>
                </a:ext>
              </a:extLst>
            </p:cNvPr>
            <p:cNvSpPr/>
            <p:nvPr/>
          </p:nvSpPr>
          <p:spPr bwMode="auto">
            <a:xfrm>
              <a:off x="3622675" y="5320660"/>
              <a:ext cx="2698115" cy="1350631"/>
            </a:xfrm>
            <a:prstGeom prst="roundRect">
              <a:avLst>
                <a:gd name="adj" fmla="val 5817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5" name="四角形: 角を丸くする 224">
              <a:extLst>
                <a:ext uri="{FF2B5EF4-FFF2-40B4-BE49-F238E27FC236}">
                  <a16:creationId xmlns:a16="http://schemas.microsoft.com/office/drawing/2014/main" id="{2F01358F-4D73-5958-64AF-7DE3D58DFCB4}"/>
                </a:ext>
              </a:extLst>
            </p:cNvPr>
            <p:cNvSpPr/>
            <p:nvPr/>
          </p:nvSpPr>
          <p:spPr bwMode="auto">
            <a:xfrm>
              <a:off x="3660497" y="5356927"/>
              <a:ext cx="2622471" cy="1278097"/>
            </a:xfrm>
            <a:prstGeom prst="roundRect">
              <a:avLst>
                <a:gd name="adj" fmla="val 3524"/>
              </a:avLst>
            </a:prstGeom>
            <a:solidFill>
              <a:srgbClr val="000000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6" name="テキスト ボックス 225">
              <a:extLst>
                <a:ext uri="{FF2B5EF4-FFF2-40B4-BE49-F238E27FC236}">
                  <a16:creationId xmlns:a16="http://schemas.microsoft.com/office/drawing/2014/main" id="{654CBEE2-82E5-15CC-8A42-2AA7B07D1150}"/>
                </a:ext>
              </a:extLst>
            </p:cNvPr>
            <p:cNvSpPr txBox="1"/>
            <p:nvPr/>
          </p:nvSpPr>
          <p:spPr>
            <a:xfrm>
              <a:off x="4230130" y="5438164"/>
              <a:ext cx="739471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FFC000"/>
                  </a:solidFill>
                  <a:latin typeface="メイリオ"/>
                  <a:ea typeface="メイリオ"/>
                </a:rPr>
                <a:t>大阪</a:t>
              </a:r>
            </a:p>
          </p:txBody>
        </p:sp>
        <p:sp>
          <p:nvSpPr>
            <p:cNvPr id="237" name="テキスト ボックス 236">
              <a:extLst>
                <a:ext uri="{FF2B5EF4-FFF2-40B4-BE49-F238E27FC236}">
                  <a16:creationId xmlns:a16="http://schemas.microsoft.com/office/drawing/2014/main" id="{533F8DA2-0966-7853-11A7-19260087AE86}"/>
                </a:ext>
              </a:extLst>
            </p:cNvPr>
            <p:cNvSpPr txBox="1"/>
            <p:nvPr/>
          </p:nvSpPr>
          <p:spPr>
            <a:xfrm>
              <a:off x="5086834" y="5430285"/>
              <a:ext cx="643280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rgbClr val="FFC000"/>
                  </a:solidFill>
                  <a:latin typeface="メイリオ"/>
                  <a:ea typeface="メイリオ"/>
                </a:rPr>
                <a:t>000</a:t>
              </a:r>
              <a:endParaRPr kumimoji="1" lang="ja-JP" altLang="en-US" b="1" dirty="0">
                <a:solidFill>
                  <a:srgbClr val="FFC000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238" name="テキスト ボックス 237">
              <a:extLst>
                <a:ext uri="{FF2B5EF4-FFF2-40B4-BE49-F238E27FC236}">
                  <a16:creationId xmlns:a16="http://schemas.microsoft.com/office/drawing/2014/main" id="{0F60C108-D15D-4A90-A376-0AB664A3DAAF}"/>
                </a:ext>
              </a:extLst>
            </p:cNvPr>
            <p:cNvSpPr txBox="1"/>
            <p:nvPr/>
          </p:nvSpPr>
          <p:spPr>
            <a:xfrm>
              <a:off x="4235235" y="589048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rgbClr val="FFC000"/>
                  </a:solidFill>
                  <a:latin typeface="メイリオ"/>
                  <a:ea typeface="メイリオ"/>
                </a:rPr>
                <a:t>00</a:t>
              </a:r>
              <a:endParaRPr kumimoji="1" lang="ja-JP" altLang="en-US" b="1" dirty="0">
                <a:solidFill>
                  <a:srgbClr val="FFC000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239" name="テキスト ボックス 238">
              <a:extLst>
                <a:ext uri="{FF2B5EF4-FFF2-40B4-BE49-F238E27FC236}">
                  <a16:creationId xmlns:a16="http://schemas.microsoft.com/office/drawing/2014/main" id="{9DCCFF2B-0760-AD45-09C0-D47ED7A5CEC9}"/>
                </a:ext>
              </a:extLst>
            </p:cNvPr>
            <p:cNvSpPr txBox="1"/>
            <p:nvPr/>
          </p:nvSpPr>
          <p:spPr>
            <a:xfrm>
              <a:off x="3775320" y="6041166"/>
              <a:ext cx="316056" cy="3694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FFC000"/>
                  </a:solidFill>
                  <a:latin typeface="メイリオ"/>
                  <a:ea typeface="メイリオ"/>
                </a:rPr>
                <a:t>あ</a:t>
              </a:r>
              <a:endParaRPr kumimoji="1" lang="en-US" altLang="ja-JP" b="1" dirty="0">
                <a:solidFill>
                  <a:srgbClr val="FFC000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240" name="テキスト ボックス 239">
              <a:extLst>
                <a:ext uri="{FF2B5EF4-FFF2-40B4-BE49-F238E27FC236}">
                  <a16:creationId xmlns:a16="http://schemas.microsoft.com/office/drawing/2014/main" id="{57BD6DBB-CA0C-7D0A-39E5-93890B79AAD3}"/>
                </a:ext>
              </a:extLst>
            </p:cNvPr>
            <p:cNvSpPr txBox="1"/>
            <p:nvPr/>
          </p:nvSpPr>
          <p:spPr>
            <a:xfrm>
              <a:off x="5347448" y="589048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rgbClr val="FFC000"/>
                  </a:solidFill>
                  <a:latin typeface="メイリオ"/>
                  <a:ea typeface="メイリオ"/>
                </a:rPr>
                <a:t>00</a:t>
              </a:r>
              <a:endParaRPr kumimoji="1" lang="ja-JP" altLang="en-US" b="1" dirty="0">
                <a:solidFill>
                  <a:srgbClr val="FFC000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241" name="正方形/長方形 240">
              <a:extLst>
                <a:ext uri="{FF2B5EF4-FFF2-40B4-BE49-F238E27FC236}">
                  <a16:creationId xmlns:a16="http://schemas.microsoft.com/office/drawing/2014/main" id="{B3451A9E-8E17-6310-DB3F-604C199301A6}"/>
                </a:ext>
              </a:extLst>
            </p:cNvPr>
            <p:cNvSpPr/>
            <p:nvPr/>
          </p:nvSpPr>
          <p:spPr bwMode="auto">
            <a:xfrm>
              <a:off x="5098858" y="6173050"/>
              <a:ext cx="162323" cy="90179"/>
            </a:xfrm>
            <a:prstGeom prst="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2" name="楕円 241">
              <a:extLst>
                <a:ext uri="{FF2B5EF4-FFF2-40B4-BE49-F238E27FC236}">
                  <a16:creationId xmlns:a16="http://schemas.microsoft.com/office/drawing/2014/main" id="{1D780733-D9A5-FCB3-A849-264C03BA5F15}"/>
                </a:ext>
              </a:extLst>
            </p:cNvPr>
            <p:cNvSpPr/>
            <p:nvPr/>
          </p:nvSpPr>
          <p:spPr bwMode="auto">
            <a:xfrm>
              <a:off x="5793582" y="548709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3" name="楕円 242">
              <a:extLst>
                <a:ext uri="{FF2B5EF4-FFF2-40B4-BE49-F238E27FC236}">
                  <a16:creationId xmlns:a16="http://schemas.microsoft.com/office/drawing/2014/main" id="{00B1DC83-940F-40E0-A91D-8098E598E01E}"/>
                </a:ext>
              </a:extLst>
            </p:cNvPr>
            <p:cNvSpPr/>
            <p:nvPr/>
          </p:nvSpPr>
          <p:spPr bwMode="auto">
            <a:xfrm>
              <a:off x="4040982" y="548709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820BBF97-9D11-1B03-6197-AE47BA04CA35}"/>
              </a:ext>
            </a:extLst>
          </p:cNvPr>
          <p:cNvSpPr txBox="1"/>
          <p:nvPr/>
        </p:nvSpPr>
        <p:spPr>
          <a:xfrm>
            <a:off x="1021818" y="2804410"/>
            <a:ext cx="18966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普通自動車 自家用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5D9FD932-2087-21AA-C791-BD78F3330C3D}"/>
              </a:ext>
            </a:extLst>
          </p:cNvPr>
          <p:cNvSpPr txBox="1"/>
          <p:nvPr/>
        </p:nvSpPr>
        <p:spPr>
          <a:xfrm>
            <a:off x="4020799" y="2804410"/>
            <a:ext cx="18966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普通自動車 </a:t>
            </a:r>
            <a:r>
              <a:rPr lang="ja-JP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事業用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5433C973-5467-1879-393A-025666863C5D}"/>
              </a:ext>
            </a:extLst>
          </p:cNvPr>
          <p:cNvSpPr txBox="1"/>
          <p:nvPr/>
        </p:nvSpPr>
        <p:spPr>
          <a:xfrm>
            <a:off x="1124410" y="5754847"/>
            <a:ext cx="1691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軽</a:t>
            </a:r>
            <a:r>
              <a:rPr lang="zh-TW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自動車 自家用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38A4617A-EC0E-603E-E93A-AC3DA5C85495}"/>
              </a:ext>
            </a:extLst>
          </p:cNvPr>
          <p:cNvSpPr txBox="1"/>
          <p:nvPr/>
        </p:nvSpPr>
        <p:spPr>
          <a:xfrm>
            <a:off x="4020799" y="5754847"/>
            <a:ext cx="18966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軽</a:t>
            </a:r>
            <a:r>
              <a:rPr lang="zh-TW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通自動車 </a:t>
            </a:r>
            <a:r>
              <a:rPr lang="ja-JP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事業用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51AD3F69-E6DB-5E3A-82D6-B38B7BF42F38}"/>
              </a:ext>
            </a:extLst>
          </p:cNvPr>
          <p:cNvGrpSpPr/>
          <p:nvPr/>
        </p:nvGrpSpPr>
        <p:grpSpPr>
          <a:xfrm>
            <a:off x="6590881" y="1349985"/>
            <a:ext cx="2670437" cy="1336776"/>
            <a:chOff x="669925" y="3789040"/>
            <a:chExt cx="2698115" cy="1350631"/>
          </a:xfrm>
        </p:grpSpPr>
        <p:sp>
          <p:nvSpPr>
            <p:cNvPr id="247" name="四角形: 角を丸くする 246">
              <a:extLst>
                <a:ext uri="{FF2B5EF4-FFF2-40B4-BE49-F238E27FC236}">
                  <a16:creationId xmlns:a16="http://schemas.microsoft.com/office/drawing/2014/main" id="{9EFB1612-F77F-EFAA-B572-4D89D0CBFAE5}"/>
                </a:ext>
              </a:extLst>
            </p:cNvPr>
            <p:cNvSpPr/>
            <p:nvPr/>
          </p:nvSpPr>
          <p:spPr bwMode="auto">
            <a:xfrm>
              <a:off x="669925" y="3789040"/>
              <a:ext cx="2698115" cy="1350631"/>
            </a:xfrm>
            <a:prstGeom prst="roundRect">
              <a:avLst>
                <a:gd name="adj" fmla="val 581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8" name="四角形: 角を丸くする 247">
              <a:extLst>
                <a:ext uri="{FF2B5EF4-FFF2-40B4-BE49-F238E27FC236}">
                  <a16:creationId xmlns:a16="http://schemas.microsoft.com/office/drawing/2014/main" id="{0266F91C-E068-CE5D-91DB-04F79E33E8A8}"/>
                </a:ext>
              </a:extLst>
            </p:cNvPr>
            <p:cNvSpPr/>
            <p:nvPr/>
          </p:nvSpPr>
          <p:spPr bwMode="auto">
            <a:xfrm>
              <a:off x="707747" y="3825307"/>
              <a:ext cx="2622471" cy="1278097"/>
            </a:xfrm>
            <a:prstGeom prst="roundRect">
              <a:avLst>
                <a:gd name="adj" fmla="val 3524"/>
              </a:avLst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9" name="テキスト ボックス 248">
              <a:extLst>
                <a:ext uri="{FF2B5EF4-FFF2-40B4-BE49-F238E27FC236}">
                  <a16:creationId xmlns:a16="http://schemas.microsoft.com/office/drawing/2014/main" id="{1F210298-B97C-CFC2-4A03-EA09D53FB761}"/>
                </a:ext>
              </a:extLst>
            </p:cNvPr>
            <p:cNvSpPr txBox="1"/>
            <p:nvPr/>
          </p:nvSpPr>
          <p:spPr>
            <a:xfrm>
              <a:off x="1277380" y="3906544"/>
              <a:ext cx="739471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latin typeface="メイリオ"/>
                  <a:ea typeface="メイリオ"/>
                </a:rPr>
                <a:t>大阪</a:t>
              </a:r>
            </a:p>
          </p:txBody>
        </p:sp>
        <p:sp>
          <p:nvSpPr>
            <p:cNvPr id="250" name="テキスト ボックス 249">
              <a:extLst>
                <a:ext uri="{FF2B5EF4-FFF2-40B4-BE49-F238E27FC236}">
                  <a16:creationId xmlns:a16="http://schemas.microsoft.com/office/drawing/2014/main" id="{D2D1F071-E3F1-F060-467D-3C71898161DD}"/>
                </a:ext>
              </a:extLst>
            </p:cNvPr>
            <p:cNvSpPr txBox="1"/>
            <p:nvPr/>
          </p:nvSpPr>
          <p:spPr>
            <a:xfrm>
              <a:off x="2134084" y="3898665"/>
              <a:ext cx="643280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latin typeface="メイリオ"/>
                  <a:ea typeface="メイリオ"/>
                </a:rPr>
                <a:t>000</a:t>
              </a:r>
              <a:endParaRPr kumimoji="1" lang="ja-JP" altLang="en-US" b="1" dirty="0">
                <a:latin typeface="メイリオ"/>
                <a:ea typeface="メイリオ"/>
              </a:endParaRPr>
            </a:p>
          </p:txBody>
        </p:sp>
        <p:sp>
          <p:nvSpPr>
            <p:cNvPr id="251" name="テキスト ボックス 250">
              <a:extLst>
                <a:ext uri="{FF2B5EF4-FFF2-40B4-BE49-F238E27FC236}">
                  <a16:creationId xmlns:a16="http://schemas.microsoft.com/office/drawing/2014/main" id="{4D65B98C-B89A-47A7-B4EF-A7F287B02E10}"/>
                </a:ext>
              </a:extLst>
            </p:cNvPr>
            <p:cNvSpPr txBox="1"/>
            <p:nvPr/>
          </p:nvSpPr>
          <p:spPr>
            <a:xfrm>
              <a:off x="1282485" y="435886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latin typeface="メイリオ"/>
                  <a:ea typeface="メイリオ"/>
                </a:rPr>
                <a:t>00</a:t>
              </a:r>
              <a:endParaRPr kumimoji="1" lang="ja-JP" altLang="en-US" b="1" dirty="0">
                <a:latin typeface="メイリオ"/>
                <a:ea typeface="メイリオ"/>
              </a:endParaRPr>
            </a:p>
          </p:txBody>
        </p:sp>
        <p:sp>
          <p:nvSpPr>
            <p:cNvPr id="252" name="テキスト ボックス 251">
              <a:extLst>
                <a:ext uri="{FF2B5EF4-FFF2-40B4-BE49-F238E27FC236}">
                  <a16:creationId xmlns:a16="http://schemas.microsoft.com/office/drawing/2014/main" id="{6126CE06-BABA-CFCB-ABDE-4092F9BE0E1E}"/>
                </a:ext>
              </a:extLst>
            </p:cNvPr>
            <p:cNvSpPr txBox="1"/>
            <p:nvPr/>
          </p:nvSpPr>
          <p:spPr>
            <a:xfrm>
              <a:off x="822570" y="4509546"/>
              <a:ext cx="316056" cy="3694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latin typeface="メイリオ"/>
                  <a:ea typeface="メイリオ"/>
                </a:rPr>
                <a:t>あ</a:t>
              </a:r>
              <a:endParaRPr kumimoji="1" lang="en-US" altLang="ja-JP" b="1" dirty="0">
                <a:latin typeface="メイリオ"/>
                <a:ea typeface="メイリオ"/>
              </a:endParaRPr>
            </a:p>
          </p:txBody>
        </p:sp>
        <p:sp>
          <p:nvSpPr>
            <p:cNvPr id="253" name="テキスト ボックス 252">
              <a:extLst>
                <a:ext uri="{FF2B5EF4-FFF2-40B4-BE49-F238E27FC236}">
                  <a16:creationId xmlns:a16="http://schemas.microsoft.com/office/drawing/2014/main" id="{9C05EE18-7B12-8F72-8175-E2FA4F378B0E}"/>
                </a:ext>
              </a:extLst>
            </p:cNvPr>
            <p:cNvSpPr txBox="1"/>
            <p:nvPr/>
          </p:nvSpPr>
          <p:spPr>
            <a:xfrm>
              <a:off x="2394698" y="435886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latin typeface="メイリオ"/>
                  <a:ea typeface="メイリオ"/>
                </a:rPr>
                <a:t>00</a:t>
              </a:r>
              <a:endParaRPr kumimoji="1" lang="ja-JP" altLang="en-US" b="1" dirty="0">
                <a:latin typeface="メイリオ"/>
                <a:ea typeface="メイリオ"/>
              </a:endParaRPr>
            </a:p>
          </p:txBody>
        </p:sp>
        <p:sp>
          <p:nvSpPr>
            <p:cNvPr id="254" name="正方形/長方形 253">
              <a:extLst>
                <a:ext uri="{FF2B5EF4-FFF2-40B4-BE49-F238E27FC236}">
                  <a16:creationId xmlns:a16="http://schemas.microsoft.com/office/drawing/2014/main" id="{B7384BF8-1651-D9E8-E222-812EA6D252FC}"/>
                </a:ext>
              </a:extLst>
            </p:cNvPr>
            <p:cNvSpPr/>
            <p:nvPr/>
          </p:nvSpPr>
          <p:spPr bwMode="auto">
            <a:xfrm>
              <a:off x="2146108" y="4641430"/>
              <a:ext cx="162323" cy="90179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5" name="楕円 254">
              <a:extLst>
                <a:ext uri="{FF2B5EF4-FFF2-40B4-BE49-F238E27FC236}">
                  <a16:creationId xmlns:a16="http://schemas.microsoft.com/office/drawing/2014/main" id="{5B5FF313-0379-CD07-A9ED-35D053A318DD}"/>
                </a:ext>
              </a:extLst>
            </p:cNvPr>
            <p:cNvSpPr/>
            <p:nvPr/>
          </p:nvSpPr>
          <p:spPr bwMode="auto">
            <a:xfrm>
              <a:off x="2840832" y="395547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1AB86479-967F-F441-8FDC-8CD06620F73E}"/>
                </a:ext>
              </a:extLst>
            </p:cNvPr>
            <p:cNvSpPr/>
            <p:nvPr/>
          </p:nvSpPr>
          <p:spPr bwMode="auto">
            <a:xfrm>
              <a:off x="1088232" y="395547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44115F6F-DC25-3CCF-8170-16DE29351316}"/>
              </a:ext>
            </a:extLst>
          </p:cNvPr>
          <p:cNvGrpSpPr/>
          <p:nvPr/>
        </p:nvGrpSpPr>
        <p:grpSpPr>
          <a:xfrm>
            <a:off x="6590881" y="4280128"/>
            <a:ext cx="2670437" cy="1336776"/>
            <a:chOff x="669925" y="5320660"/>
            <a:chExt cx="2698115" cy="1350631"/>
          </a:xfrm>
        </p:grpSpPr>
        <p:sp>
          <p:nvSpPr>
            <p:cNvPr id="66" name="四角形: 角を丸くする 65">
              <a:extLst>
                <a:ext uri="{FF2B5EF4-FFF2-40B4-BE49-F238E27FC236}">
                  <a16:creationId xmlns:a16="http://schemas.microsoft.com/office/drawing/2014/main" id="{58691875-1ED0-AA5D-FBD3-BBB0FE2E53D4}"/>
                </a:ext>
              </a:extLst>
            </p:cNvPr>
            <p:cNvSpPr/>
            <p:nvPr/>
          </p:nvSpPr>
          <p:spPr bwMode="auto">
            <a:xfrm>
              <a:off x="669925" y="5320660"/>
              <a:ext cx="2698115" cy="1350631"/>
            </a:xfrm>
            <a:prstGeom prst="roundRect">
              <a:avLst>
                <a:gd name="adj" fmla="val 5817"/>
              </a:avLst>
            </a:prstGeom>
            <a:solidFill>
              <a:schemeClr val="tx1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四角形: 角を丸くする 66">
              <a:extLst>
                <a:ext uri="{FF2B5EF4-FFF2-40B4-BE49-F238E27FC236}">
                  <a16:creationId xmlns:a16="http://schemas.microsoft.com/office/drawing/2014/main" id="{D25713DD-684D-1C42-B934-2892D9F96E0F}"/>
                </a:ext>
              </a:extLst>
            </p:cNvPr>
            <p:cNvSpPr/>
            <p:nvPr/>
          </p:nvSpPr>
          <p:spPr bwMode="auto">
            <a:xfrm>
              <a:off x="707747" y="5356927"/>
              <a:ext cx="2622471" cy="1278097"/>
            </a:xfrm>
            <a:prstGeom prst="roundRect">
              <a:avLst>
                <a:gd name="adj" fmla="val 3524"/>
              </a:avLst>
            </a:prstGeom>
            <a:solidFill>
              <a:schemeClr val="tx1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ADDA4EFC-CDC6-D6EE-0F81-3896AB8EC465}"/>
                </a:ext>
              </a:extLst>
            </p:cNvPr>
            <p:cNvSpPr txBox="1"/>
            <p:nvPr/>
          </p:nvSpPr>
          <p:spPr>
            <a:xfrm>
              <a:off x="1277380" y="5438164"/>
              <a:ext cx="739471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chemeClr val="bg1"/>
                  </a:solidFill>
                  <a:latin typeface="メイリオ"/>
                  <a:ea typeface="メイリオ"/>
                </a:rPr>
                <a:t>大阪</a:t>
              </a:r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3372608D-1A3B-0DD7-576F-6B36E9F84FC3}"/>
                </a:ext>
              </a:extLst>
            </p:cNvPr>
            <p:cNvSpPr txBox="1"/>
            <p:nvPr/>
          </p:nvSpPr>
          <p:spPr>
            <a:xfrm>
              <a:off x="2134084" y="5430285"/>
              <a:ext cx="643280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chemeClr val="bg1"/>
                  </a:solidFill>
                  <a:latin typeface="メイリオ"/>
                  <a:ea typeface="メイリオ"/>
                </a:rPr>
                <a:t>000</a:t>
              </a:r>
              <a:endParaRPr kumimoji="1" lang="ja-JP" altLang="en-US" b="1" dirty="0">
                <a:solidFill>
                  <a:schemeClr val="bg1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425911E9-E663-50DB-C38A-FA92137B8079}"/>
                </a:ext>
              </a:extLst>
            </p:cNvPr>
            <p:cNvSpPr txBox="1"/>
            <p:nvPr/>
          </p:nvSpPr>
          <p:spPr>
            <a:xfrm>
              <a:off x="1282485" y="589048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chemeClr val="bg1"/>
                  </a:solidFill>
                  <a:latin typeface="メイリオ"/>
                  <a:ea typeface="メイリオ"/>
                </a:rPr>
                <a:t>00</a:t>
              </a:r>
              <a:endParaRPr kumimoji="1" lang="ja-JP" altLang="en-US" b="1" dirty="0">
                <a:solidFill>
                  <a:schemeClr val="bg1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EC4D38CD-F5C6-9CD9-4994-62D28DFBAF4E}"/>
                </a:ext>
              </a:extLst>
            </p:cNvPr>
            <p:cNvSpPr txBox="1"/>
            <p:nvPr/>
          </p:nvSpPr>
          <p:spPr>
            <a:xfrm>
              <a:off x="822570" y="6041166"/>
              <a:ext cx="316056" cy="3694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chemeClr val="bg1"/>
                  </a:solidFill>
                  <a:latin typeface="メイリオ"/>
                  <a:ea typeface="メイリオ"/>
                </a:rPr>
                <a:t>あ</a:t>
              </a:r>
              <a:endParaRPr kumimoji="1" lang="en-US" altLang="ja-JP" b="1" dirty="0">
                <a:solidFill>
                  <a:schemeClr val="bg1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C4F9C7D1-5483-0A2C-621D-718EEBF57C85}"/>
                </a:ext>
              </a:extLst>
            </p:cNvPr>
            <p:cNvSpPr txBox="1"/>
            <p:nvPr/>
          </p:nvSpPr>
          <p:spPr>
            <a:xfrm>
              <a:off x="2394698" y="589048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chemeClr val="bg1"/>
                  </a:solidFill>
                  <a:latin typeface="メイリオ"/>
                  <a:ea typeface="メイリオ"/>
                </a:rPr>
                <a:t>00</a:t>
              </a:r>
              <a:endParaRPr kumimoji="1" lang="ja-JP" altLang="en-US" b="1" dirty="0">
                <a:solidFill>
                  <a:schemeClr val="bg1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6FE1906B-D199-3FB3-7740-1454200DED47}"/>
                </a:ext>
              </a:extLst>
            </p:cNvPr>
            <p:cNvSpPr/>
            <p:nvPr/>
          </p:nvSpPr>
          <p:spPr bwMode="auto">
            <a:xfrm>
              <a:off x="2146108" y="6173050"/>
              <a:ext cx="162323" cy="90179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55953404-B0D6-BB5D-CC7D-927E62CDFA5C}"/>
                </a:ext>
              </a:extLst>
            </p:cNvPr>
            <p:cNvSpPr/>
            <p:nvPr/>
          </p:nvSpPr>
          <p:spPr bwMode="auto">
            <a:xfrm>
              <a:off x="2840832" y="548709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FC0C0C37-9B68-7558-1F23-5455BBABC3E1}"/>
                </a:ext>
              </a:extLst>
            </p:cNvPr>
            <p:cNvSpPr/>
            <p:nvPr/>
          </p:nvSpPr>
          <p:spPr bwMode="auto">
            <a:xfrm>
              <a:off x="1088232" y="548709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412AB27C-72F7-AAD5-0B3F-7655AB8BE181}"/>
              </a:ext>
            </a:extLst>
          </p:cNvPr>
          <p:cNvSpPr txBox="1"/>
          <p:nvPr/>
        </p:nvSpPr>
        <p:spPr>
          <a:xfrm>
            <a:off x="7348343" y="2804410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白黒表記用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B6D7E679-9CEA-895B-7129-738292B77E27}"/>
              </a:ext>
            </a:extLst>
          </p:cNvPr>
          <p:cNvSpPr txBox="1"/>
          <p:nvPr/>
        </p:nvSpPr>
        <p:spPr>
          <a:xfrm>
            <a:off x="7348343" y="5737447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白黒表記用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0180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車両ナンバープレート（立体風）</a:t>
            </a:r>
          </a:p>
        </p:txBody>
      </p: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820BBF97-9D11-1B03-6197-AE47BA04CA35}"/>
              </a:ext>
            </a:extLst>
          </p:cNvPr>
          <p:cNvSpPr txBox="1"/>
          <p:nvPr/>
        </p:nvSpPr>
        <p:spPr>
          <a:xfrm>
            <a:off x="1021818" y="2711094"/>
            <a:ext cx="18966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普通自動車 自家用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5D9FD932-2087-21AA-C791-BD78F3330C3D}"/>
              </a:ext>
            </a:extLst>
          </p:cNvPr>
          <p:cNvSpPr txBox="1"/>
          <p:nvPr/>
        </p:nvSpPr>
        <p:spPr>
          <a:xfrm>
            <a:off x="4020799" y="2711094"/>
            <a:ext cx="18966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普通自動車 </a:t>
            </a:r>
            <a:r>
              <a:rPr lang="ja-JP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事業用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5433C973-5467-1879-393A-025666863C5D}"/>
              </a:ext>
            </a:extLst>
          </p:cNvPr>
          <p:cNvSpPr txBox="1"/>
          <p:nvPr/>
        </p:nvSpPr>
        <p:spPr>
          <a:xfrm>
            <a:off x="1124410" y="5756425"/>
            <a:ext cx="1691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軽</a:t>
            </a:r>
            <a:r>
              <a:rPr lang="zh-TW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自動車 自家用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38A4617A-EC0E-603E-E93A-AC3DA5C85495}"/>
              </a:ext>
            </a:extLst>
          </p:cNvPr>
          <p:cNvSpPr txBox="1"/>
          <p:nvPr/>
        </p:nvSpPr>
        <p:spPr>
          <a:xfrm>
            <a:off x="4020799" y="5756425"/>
            <a:ext cx="18966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軽</a:t>
            </a:r>
            <a:r>
              <a:rPr lang="zh-TW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通自動車 </a:t>
            </a:r>
            <a:r>
              <a:rPr lang="ja-JP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事業用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407577B-3FA9-5CDF-ECDE-001893B4E623}"/>
              </a:ext>
            </a:extLst>
          </p:cNvPr>
          <p:cNvGrpSpPr/>
          <p:nvPr/>
        </p:nvGrpSpPr>
        <p:grpSpPr>
          <a:xfrm>
            <a:off x="673946" y="1295870"/>
            <a:ext cx="2627456" cy="1315260"/>
            <a:chOff x="669925" y="3789040"/>
            <a:chExt cx="2698115" cy="1350631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F684623B-036A-88CD-9239-6C9B22A05AD1}"/>
                </a:ext>
              </a:extLst>
            </p:cNvPr>
            <p:cNvSpPr/>
            <p:nvPr/>
          </p:nvSpPr>
          <p:spPr bwMode="auto">
            <a:xfrm>
              <a:off x="669925" y="3789040"/>
              <a:ext cx="2698115" cy="1350631"/>
            </a:xfrm>
            <a:prstGeom prst="roundRect">
              <a:avLst>
                <a:gd name="adj" fmla="val 5817"/>
              </a:avLst>
            </a:prstGeom>
            <a:gradFill flip="none" rotWithShape="1">
              <a:gsLst>
                <a:gs pos="20000">
                  <a:srgbClr val="FFFFFF">
                    <a:lumMod val="75000"/>
                  </a:srgbClr>
                </a:gs>
                <a:gs pos="100000">
                  <a:srgbClr val="FFFFFF"/>
                </a:gs>
              </a:gsLst>
              <a:lin ang="1890000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EFA2FD0A-6685-0026-DFAF-691E028F3657}"/>
                </a:ext>
              </a:extLst>
            </p:cNvPr>
            <p:cNvSpPr txBox="1"/>
            <p:nvPr/>
          </p:nvSpPr>
          <p:spPr>
            <a:xfrm>
              <a:off x="1277380" y="3906544"/>
              <a:ext cx="739471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66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大阪</a:t>
              </a: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5518ADC5-27AF-EA33-17B3-BCBCD0426E69}"/>
                </a:ext>
              </a:extLst>
            </p:cNvPr>
            <p:cNvSpPr txBox="1"/>
            <p:nvPr/>
          </p:nvSpPr>
          <p:spPr>
            <a:xfrm>
              <a:off x="2134084" y="3898665"/>
              <a:ext cx="643280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66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000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1734580D-A9AE-4E0E-1827-0DBA53BFEAEC}"/>
                </a:ext>
              </a:extLst>
            </p:cNvPr>
            <p:cNvSpPr txBox="1"/>
            <p:nvPr/>
          </p:nvSpPr>
          <p:spPr>
            <a:xfrm>
              <a:off x="1282485" y="435886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66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00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BD76A2E0-8C8F-87F6-F1A4-24B21B433C11}"/>
                </a:ext>
              </a:extLst>
            </p:cNvPr>
            <p:cNvSpPr txBox="1"/>
            <p:nvPr/>
          </p:nvSpPr>
          <p:spPr>
            <a:xfrm>
              <a:off x="822570" y="4509546"/>
              <a:ext cx="316056" cy="3694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66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あ</a:t>
              </a:r>
              <a:endParaRPr kumimoji="1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BFFA4520-FDB5-AB98-425A-44EE409E0B61}"/>
                </a:ext>
              </a:extLst>
            </p:cNvPr>
            <p:cNvSpPr txBox="1"/>
            <p:nvPr/>
          </p:nvSpPr>
          <p:spPr>
            <a:xfrm>
              <a:off x="2394698" y="435886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66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00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DD46118C-E8CF-4D76-0883-ECCDEF7293BD}"/>
                </a:ext>
              </a:extLst>
            </p:cNvPr>
            <p:cNvSpPr/>
            <p:nvPr/>
          </p:nvSpPr>
          <p:spPr bwMode="auto">
            <a:xfrm>
              <a:off x="2146108" y="4641430"/>
              <a:ext cx="162323" cy="90179"/>
            </a:xfrm>
            <a:prstGeom prst="rect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7501CA83-0947-9457-085C-04AD65243046}"/>
                </a:ext>
              </a:extLst>
            </p:cNvPr>
            <p:cNvSpPr/>
            <p:nvPr/>
          </p:nvSpPr>
          <p:spPr bwMode="auto">
            <a:xfrm>
              <a:off x="2840832" y="395547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4E1587C5-28F8-D959-2C5D-BCE937F9C503}"/>
                </a:ext>
              </a:extLst>
            </p:cNvPr>
            <p:cNvSpPr/>
            <p:nvPr/>
          </p:nvSpPr>
          <p:spPr bwMode="auto">
            <a:xfrm>
              <a:off x="1088232" y="395547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B16CA8F9-7621-8BA5-ECB3-054EEA2762DA}"/>
              </a:ext>
            </a:extLst>
          </p:cNvPr>
          <p:cNvGrpSpPr/>
          <p:nvPr/>
        </p:nvGrpSpPr>
        <p:grpSpPr>
          <a:xfrm>
            <a:off x="3639272" y="1295870"/>
            <a:ext cx="2627456" cy="1315260"/>
            <a:chOff x="3622675" y="3789040"/>
            <a:chExt cx="2698115" cy="1350631"/>
          </a:xfrm>
        </p:grpSpPr>
        <p:sp>
          <p:nvSpPr>
            <p:cNvPr id="113" name="四角形: 角を丸くする 112">
              <a:extLst>
                <a:ext uri="{FF2B5EF4-FFF2-40B4-BE49-F238E27FC236}">
                  <a16:creationId xmlns:a16="http://schemas.microsoft.com/office/drawing/2014/main" id="{38D6AED5-336A-A318-86DA-E23093CF7D11}"/>
                </a:ext>
              </a:extLst>
            </p:cNvPr>
            <p:cNvSpPr/>
            <p:nvPr/>
          </p:nvSpPr>
          <p:spPr bwMode="auto">
            <a:xfrm>
              <a:off x="3622675" y="3789040"/>
              <a:ext cx="2698115" cy="1350631"/>
            </a:xfrm>
            <a:prstGeom prst="roundRect">
              <a:avLst>
                <a:gd name="adj" fmla="val 5817"/>
              </a:avLst>
            </a:prstGeom>
            <a:gradFill>
              <a:gsLst>
                <a:gs pos="100000">
                  <a:srgbClr val="006600"/>
                </a:gs>
                <a:gs pos="30000">
                  <a:srgbClr val="003300"/>
                </a:gs>
              </a:gsLst>
              <a:lin ang="189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" name="テキスト ボックス 113">
              <a:extLst>
                <a:ext uri="{FF2B5EF4-FFF2-40B4-BE49-F238E27FC236}">
                  <a16:creationId xmlns:a16="http://schemas.microsoft.com/office/drawing/2014/main" id="{EBC32DFC-310F-5258-45C6-D422EF50A342}"/>
                </a:ext>
              </a:extLst>
            </p:cNvPr>
            <p:cNvSpPr txBox="1"/>
            <p:nvPr/>
          </p:nvSpPr>
          <p:spPr>
            <a:xfrm>
              <a:off x="4230130" y="3906544"/>
              <a:ext cx="739471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大阪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432E4157-0DAE-EB1E-38EE-263D129923AB}"/>
                </a:ext>
              </a:extLst>
            </p:cNvPr>
            <p:cNvSpPr txBox="1"/>
            <p:nvPr/>
          </p:nvSpPr>
          <p:spPr>
            <a:xfrm>
              <a:off x="5086834" y="3898665"/>
              <a:ext cx="643280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000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E2D72C6D-7325-54AA-8214-B4CB7209294F}"/>
                </a:ext>
              </a:extLst>
            </p:cNvPr>
            <p:cNvSpPr txBox="1"/>
            <p:nvPr/>
          </p:nvSpPr>
          <p:spPr>
            <a:xfrm>
              <a:off x="4235235" y="435886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00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ED736490-16C1-ECC7-70E2-EEA63439ED2B}"/>
                </a:ext>
              </a:extLst>
            </p:cNvPr>
            <p:cNvSpPr txBox="1"/>
            <p:nvPr/>
          </p:nvSpPr>
          <p:spPr>
            <a:xfrm>
              <a:off x="3775320" y="4509546"/>
              <a:ext cx="316056" cy="3694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あ</a:t>
              </a:r>
              <a:endParaRPr kumimoji="1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082320C1-C8F8-7FC7-AA85-8226B34B6C91}"/>
                </a:ext>
              </a:extLst>
            </p:cNvPr>
            <p:cNvSpPr txBox="1"/>
            <p:nvPr/>
          </p:nvSpPr>
          <p:spPr>
            <a:xfrm>
              <a:off x="5347448" y="435886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00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864DAF4D-9F26-CC0E-48D6-F8B9AFE040E9}"/>
                </a:ext>
              </a:extLst>
            </p:cNvPr>
            <p:cNvSpPr/>
            <p:nvPr/>
          </p:nvSpPr>
          <p:spPr bwMode="auto">
            <a:xfrm>
              <a:off x="5098858" y="4641430"/>
              <a:ext cx="162323" cy="901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E50404BB-34A7-6E11-1591-D951B63A6D52}"/>
                </a:ext>
              </a:extLst>
            </p:cNvPr>
            <p:cNvSpPr/>
            <p:nvPr/>
          </p:nvSpPr>
          <p:spPr bwMode="auto">
            <a:xfrm>
              <a:off x="5793582" y="395547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75B74ED5-414A-0921-7B90-E943F8F8372C}"/>
                </a:ext>
              </a:extLst>
            </p:cNvPr>
            <p:cNvSpPr/>
            <p:nvPr/>
          </p:nvSpPr>
          <p:spPr bwMode="auto">
            <a:xfrm>
              <a:off x="4040982" y="395547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7D8B8FC-C162-F694-C59E-7D4F9238416E}"/>
              </a:ext>
            </a:extLst>
          </p:cNvPr>
          <p:cNvGrpSpPr/>
          <p:nvPr/>
        </p:nvGrpSpPr>
        <p:grpSpPr>
          <a:xfrm>
            <a:off x="673946" y="4312234"/>
            <a:ext cx="2627456" cy="1315260"/>
            <a:chOff x="669925" y="5320660"/>
            <a:chExt cx="2698115" cy="1350631"/>
          </a:xfrm>
        </p:grpSpPr>
        <p:sp>
          <p:nvSpPr>
            <p:cNvPr id="136" name="四角形: 角を丸くする 135">
              <a:extLst>
                <a:ext uri="{FF2B5EF4-FFF2-40B4-BE49-F238E27FC236}">
                  <a16:creationId xmlns:a16="http://schemas.microsoft.com/office/drawing/2014/main" id="{22A96B2A-7A11-80EB-F85F-4E8CC8C8F15E}"/>
                </a:ext>
              </a:extLst>
            </p:cNvPr>
            <p:cNvSpPr/>
            <p:nvPr/>
          </p:nvSpPr>
          <p:spPr bwMode="auto">
            <a:xfrm>
              <a:off x="669925" y="5320660"/>
              <a:ext cx="2698115" cy="1350631"/>
            </a:xfrm>
            <a:prstGeom prst="roundRect">
              <a:avLst>
                <a:gd name="adj" fmla="val 5817"/>
              </a:avLst>
            </a:prstGeom>
            <a:gradFill>
              <a:gsLst>
                <a:gs pos="0">
                  <a:srgbClr val="FF9933"/>
                </a:gs>
                <a:gs pos="100000">
                  <a:srgbClr val="FFC000"/>
                </a:gs>
              </a:gsLst>
              <a:lin ang="189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88096148-456B-E51F-00B0-1A74787C0608}"/>
                </a:ext>
              </a:extLst>
            </p:cNvPr>
            <p:cNvSpPr txBox="1"/>
            <p:nvPr/>
          </p:nvSpPr>
          <p:spPr>
            <a:xfrm>
              <a:off x="1277380" y="5438164"/>
              <a:ext cx="739471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大阪</a:t>
              </a: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489A348C-A8EC-6A59-0EE2-B39B4E81FC45}"/>
                </a:ext>
              </a:extLst>
            </p:cNvPr>
            <p:cNvSpPr txBox="1"/>
            <p:nvPr/>
          </p:nvSpPr>
          <p:spPr>
            <a:xfrm>
              <a:off x="2134084" y="5430285"/>
              <a:ext cx="643280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000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97DE2A12-16E2-E0A4-C0E8-0DC0DAFDED1B}"/>
                </a:ext>
              </a:extLst>
            </p:cNvPr>
            <p:cNvSpPr txBox="1"/>
            <p:nvPr/>
          </p:nvSpPr>
          <p:spPr>
            <a:xfrm>
              <a:off x="1282485" y="589048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00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2FD0632F-AA83-D598-9EBB-332FB977F0CC}"/>
                </a:ext>
              </a:extLst>
            </p:cNvPr>
            <p:cNvSpPr txBox="1"/>
            <p:nvPr/>
          </p:nvSpPr>
          <p:spPr>
            <a:xfrm>
              <a:off x="822570" y="6041166"/>
              <a:ext cx="316056" cy="3694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あ</a:t>
              </a:r>
              <a:endParaRPr kumimoji="1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41" name="テキスト ボックス 140">
              <a:extLst>
                <a:ext uri="{FF2B5EF4-FFF2-40B4-BE49-F238E27FC236}">
                  <a16:creationId xmlns:a16="http://schemas.microsoft.com/office/drawing/2014/main" id="{ED32E506-692D-9A97-7FDE-CBCD19BF4363}"/>
                </a:ext>
              </a:extLst>
            </p:cNvPr>
            <p:cNvSpPr txBox="1"/>
            <p:nvPr/>
          </p:nvSpPr>
          <p:spPr>
            <a:xfrm>
              <a:off x="2394698" y="589048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00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F63AF8DC-2B28-366B-6C50-BA4B4653E1C9}"/>
                </a:ext>
              </a:extLst>
            </p:cNvPr>
            <p:cNvSpPr/>
            <p:nvPr/>
          </p:nvSpPr>
          <p:spPr bwMode="auto">
            <a:xfrm>
              <a:off x="2146108" y="6173050"/>
              <a:ext cx="162323" cy="90179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B274BB45-0228-9F2A-4A97-FF411F906180}"/>
                </a:ext>
              </a:extLst>
            </p:cNvPr>
            <p:cNvSpPr/>
            <p:nvPr/>
          </p:nvSpPr>
          <p:spPr bwMode="auto">
            <a:xfrm>
              <a:off x="2840832" y="548709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0228984E-8A10-49C3-E7C0-914F6F18E72F}"/>
                </a:ext>
              </a:extLst>
            </p:cNvPr>
            <p:cNvSpPr/>
            <p:nvPr/>
          </p:nvSpPr>
          <p:spPr bwMode="auto">
            <a:xfrm>
              <a:off x="1088232" y="548709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679F97BD-2778-FE36-9BAE-7202941D7A3D}"/>
              </a:ext>
            </a:extLst>
          </p:cNvPr>
          <p:cNvGrpSpPr/>
          <p:nvPr/>
        </p:nvGrpSpPr>
        <p:grpSpPr>
          <a:xfrm>
            <a:off x="3639272" y="4312234"/>
            <a:ext cx="2627456" cy="1315260"/>
            <a:chOff x="3622675" y="5320660"/>
            <a:chExt cx="2698115" cy="1350631"/>
          </a:xfrm>
        </p:grpSpPr>
        <p:sp>
          <p:nvSpPr>
            <p:cNvPr id="146" name="四角形: 角を丸くする 145">
              <a:extLst>
                <a:ext uri="{FF2B5EF4-FFF2-40B4-BE49-F238E27FC236}">
                  <a16:creationId xmlns:a16="http://schemas.microsoft.com/office/drawing/2014/main" id="{F644972C-7CD2-3421-F0D5-C58D7D3C732E}"/>
                </a:ext>
              </a:extLst>
            </p:cNvPr>
            <p:cNvSpPr/>
            <p:nvPr/>
          </p:nvSpPr>
          <p:spPr bwMode="auto">
            <a:xfrm>
              <a:off x="3622675" y="5320660"/>
              <a:ext cx="2698115" cy="1350631"/>
            </a:xfrm>
            <a:prstGeom prst="roundRect">
              <a:avLst>
                <a:gd name="adj" fmla="val 5817"/>
              </a:avLst>
            </a:prstGeom>
            <a:gradFill>
              <a:gsLst>
                <a:gs pos="0">
                  <a:srgbClr val="000000"/>
                </a:gs>
                <a:gs pos="100000">
                  <a:srgbClr val="000000">
                    <a:lumMod val="75000"/>
                    <a:lumOff val="25000"/>
                  </a:srgbClr>
                </a:gs>
              </a:gsLst>
              <a:lin ang="189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7" name="テキスト ボックス 146">
              <a:extLst>
                <a:ext uri="{FF2B5EF4-FFF2-40B4-BE49-F238E27FC236}">
                  <a16:creationId xmlns:a16="http://schemas.microsoft.com/office/drawing/2014/main" id="{DFE384FC-E408-D16E-1AF0-33D57CAF41CB}"/>
                </a:ext>
              </a:extLst>
            </p:cNvPr>
            <p:cNvSpPr txBox="1"/>
            <p:nvPr/>
          </p:nvSpPr>
          <p:spPr>
            <a:xfrm>
              <a:off x="4230130" y="5438164"/>
              <a:ext cx="739471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大阪</a:t>
              </a:r>
            </a:p>
          </p:txBody>
        </p:sp>
        <p:sp>
          <p:nvSpPr>
            <p:cNvPr id="148" name="テキスト ボックス 147">
              <a:extLst>
                <a:ext uri="{FF2B5EF4-FFF2-40B4-BE49-F238E27FC236}">
                  <a16:creationId xmlns:a16="http://schemas.microsoft.com/office/drawing/2014/main" id="{8573431A-374E-328D-70D4-CD56F7E7511B}"/>
                </a:ext>
              </a:extLst>
            </p:cNvPr>
            <p:cNvSpPr txBox="1"/>
            <p:nvPr/>
          </p:nvSpPr>
          <p:spPr>
            <a:xfrm>
              <a:off x="5086834" y="5430285"/>
              <a:ext cx="643280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000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49" name="テキスト ボックス 148">
              <a:extLst>
                <a:ext uri="{FF2B5EF4-FFF2-40B4-BE49-F238E27FC236}">
                  <a16:creationId xmlns:a16="http://schemas.microsoft.com/office/drawing/2014/main" id="{38197862-B093-F641-38D7-E4F0AD7C994B}"/>
                </a:ext>
              </a:extLst>
            </p:cNvPr>
            <p:cNvSpPr txBox="1"/>
            <p:nvPr/>
          </p:nvSpPr>
          <p:spPr>
            <a:xfrm>
              <a:off x="4235235" y="589048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00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50" name="テキスト ボックス 149">
              <a:extLst>
                <a:ext uri="{FF2B5EF4-FFF2-40B4-BE49-F238E27FC236}">
                  <a16:creationId xmlns:a16="http://schemas.microsoft.com/office/drawing/2014/main" id="{B73739DD-8816-5B29-7A2F-7B76A22B541B}"/>
                </a:ext>
              </a:extLst>
            </p:cNvPr>
            <p:cNvSpPr txBox="1"/>
            <p:nvPr/>
          </p:nvSpPr>
          <p:spPr>
            <a:xfrm>
              <a:off x="3775320" y="6041166"/>
              <a:ext cx="316056" cy="3694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あ</a:t>
              </a:r>
              <a:endParaRPr kumimoji="1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51" name="テキスト ボックス 150">
              <a:extLst>
                <a:ext uri="{FF2B5EF4-FFF2-40B4-BE49-F238E27FC236}">
                  <a16:creationId xmlns:a16="http://schemas.microsoft.com/office/drawing/2014/main" id="{57354C33-A539-E186-2E1E-CF87AFE77F68}"/>
                </a:ext>
              </a:extLst>
            </p:cNvPr>
            <p:cNvSpPr txBox="1"/>
            <p:nvPr/>
          </p:nvSpPr>
          <p:spPr>
            <a:xfrm>
              <a:off x="5347448" y="589048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00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52" name="正方形/長方形 151">
              <a:extLst>
                <a:ext uri="{FF2B5EF4-FFF2-40B4-BE49-F238E27FC236}">
                  <a16:creationId xmlns:a16="http://schemas.microsoft.com/office/drawing/2014/main" id="{F52903F5-3DF7-AA9D-CCF7-976A39659257}"/>
                </a:ext>
              </a:extLst>
            </p:cNvPr>
            <p:cNvSpPr/>
            <p:nvPr/>
          </p:nvSpPr>
          <p:spPr bwMode="auto">
            <a:xfrm>
              <a:off x="5098858" y="6173050"/>
              <a:ext cx="162323" cy="90179"/>
            </a:xfrm>
            <a:prstGeom prst="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D7AE1433-DA4E-A4D4-FFF7-6B0327310086}"/>
                </a:ext>
              </a:extLst>
            </p:cNvPr>
            <p:cNvSpPr/>
            <p:nvPr/>
          </p:nvSpPr>
          <p:spPr bwMode="auto">
            <a:xfrm>
              <a:off x="5793582" y="548709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FC638999-C2D2-E913-1AF2-2CDA2BA499A0}"/>
                </a:ext>
              </a:extLst>
            </p:cNvPr>
            <p:cNvSpPr/>
            <p:nvPr/>
          </p:nvSpPr>
          <p:spPr bwMode="auto">
            <a:xfrm>
              <a:off x="4040982" y="548709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8334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105538</TotalTime>
  <Words>83</Words>
  <Application>Microsoft Office PowerPoint</Application>
  <PresentationFormat>A4 210 x 297 mm</PresentationFormat>
  <Paragraphs>62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pptxm46_車両ナンバーのテンプレート</dc:title>
  <dc:subject>pptxm46_車両ナンバーのテンプレート</dc:subject>
  <dc:creator>でじけろお</dc:creator>
  <cp:revision>1</cp:revision>
  <dcterms:created xsi:type="dcterms:W3CDTF">2018-05-20T00:31:01Z</dcterms:created>
  <dcterms:modified xsi:type="dcterms:W3CDTF">2024-01-21T09:50:25Z</dcterms:modified>
  <cp:version>1</cp:version>
</cp:coreProperties>
</file>